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4" r:id="rId19"/>
    <p:sldId id="407" r:id="rId20"/>
    <p:sldId id="300" r:id="rId21"/>
    <p:sldId id="311" r:id="rId22"/>
    <p:sldId id="401" r:id="rId23"/>
    <p:sldId id="288" r:id="rId24"/>
    <p:sldId id="4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FC0"/>
    <a:srgbClr val="014B8E"/>
    <a:srgbClr val="002A51"/>
    <a:srgbClr val="0074D9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443692" y="876693"/>
            <a:ext cx="1117267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SEPTIEMBRE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01B94-568C-3B44-B374-EB478361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7" y="1349617"/>
            <a:ext cx="5949948" cy="4804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31737" y="2661556"/>
            <a:ext cx="48379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5012874"/>
            <a:ext cx="4805339" cy="6411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4901F-3FAB-024E-972A-BE8DA3585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9433"/>
            <a:ext cx="5949948" cy="48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8F6B8-6E6D-DB42-8EFD-E97C36D7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584775"/>
            <a:ext cx="7454900" cy="601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835808" y="4661631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378609" y="3624974"/>
            <a:ext cx="6075634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4B023-2A5F-3F45-BD03-5A37CAA6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1" y="1498414"/>
            <a:ext cx="5856037" cy="4728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800E94-147C-BA47-A910-8898669F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02" y="1498413"/>
            <a:ext cx="5856037" cy="47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89216-1A8C-F446-A5A9-B23FDCFE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55" y="593616"/>
            <a:ext cx="9499600" cy="589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39137" y="354001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19C25-E55F-5942-83B1-1D2B9686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5" y="781050"/>
            <a:ext cx="8921750" cy="56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759DC4-740D-FB42-870C-9EB96AD1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45183"/>
            <a:ext cx="10363199" cy="5376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A3AC2-77D7-E44E-963B-4529F2DE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7" y="1181100"/>
            <a:ext cx="9931400" cy="449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898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Septiembre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816285" y="342900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(68% del total)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 de </a:t>
            </a:r>
            <a:r>
              <a:rPr lang="en-US" sz="3200" dirty="0" err="1"/>
              <a:t>Septiembre</a:t>
            </a:r>
            <a:r>
              <a:rPr lang="en-US" sz="32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A6DC0-4481-7744-954E-A51594B7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085850"/>
            <a:ext cx="10014858" cy="50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2F22A-F3B8-6F44-B184-AC10528A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07" y="954071"/>
            <a:ext cx="6754586" cy="55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00121-35B0-3A43-B3BB-64B4CC8C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56" y="668934"/>
            <a:ext cx="9111343" cy="57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157F-AA78-FF46-94F2-0656A753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39" y="878145"/>
            <a:ext cx="8460921" cy="55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93F96-7826-3F46-A256-880F80EC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7" y="631876"/>
            <a:ext cx="7103412" cy="578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850B7-4A19-164A-B01C-3C902258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33" y="1586635"/>
            <a:ext cx="6094497" cy="495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F2DA2-D235-5447-8944-C0FED1E9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73363"/>
            <a:ext cx="5860925" cy="47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837761">
            <a:off x="4468283" y="4230564"/>
            <a:ext cx="147850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62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</a:t>
            </a:r>
            <a:r>
              <a:rPr lang="en-US" b="1" dirty="0" err="1"/>
              <a:t>Septiembre</a:t>
            </a:r>
            <a:endParaRPr lang="en-US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685766">
            <a:off x="9610304" y="3808636"/>
            <a:ext cx="1430581" cy="925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90" y="1992268"/>
            <a:ext cx="5183018" cy="42139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EFF0C1-B47D-E847-9789-21ACF325B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992268"/>
            <a:ext cx="5183017" cy="42981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748054">
            <a:off x="3611830" y="4366567"/>
            <a:ext cx="1349125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559946">
            <a:off x="9266243" y="4022275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37956</TotalTime>
  <Words>435</Words>
  <Application>Microsoft Macintosh PowerPoint</Application>
  <PresentationFormat>Widescreen</PresentationFormat>
  <Paragraphs>90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285</cp:revision>
  <dcterms:created xsi:type="dcterms:W3CDTF">2021-01-30T18:55:16Z</dcterms:created>
  <dcterms:modified xsi:type="dcterms:W3CDTF">2021-09-04T21:22:37Z</dcterms:modified>
</cp:coreProperties>
</file>